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  <p:sldMasterId id="2147483768" r:id="rId3"/>
  </p:sldMasterIdLst>
  <p:notesMasterIdLst>
    <p:notesMasterId r:id="rId31"/>
  </p:notesMasterIdLst>
  <p:handoutMasterIdLst>
    <p:handoutMasterId r:id="rId32"/>
  </p:handoutMasterIdLst>
  <p:sldIdLst>
    <p:sldId id="268" r:id="rId4"/>
    <p:sldId id="619" r:id="rId5"/>
    <p:sldId id="613" r:id="rId6"/>
    <p:sldId id="621" r:id="rId7"/>
    <p:sldId id="270" r:id="rId8"/>
    <p:sldId id="611" r:id="rId9"/>
    <p:sldId id="350" r:id="rId10"/>
    <p:sldId id="369" r:id="rId11"/>
    <p:sldId id="354" r:id="rId12"/>
    <p:sldId id="623" r:id="rId13"/>
    <p:sldId id="356" r:id="rId14"/>
    <p:sldId id="357" r:id="rId15"/>
    <p:sldId id="359" r:id="rId16"/>
    <p:sldId id="360" r:id="rId17"/>
    <p:sldId id="365" r:id="rId18"/>
    <p:sldId id="366" r:id="rId19"/>
    <p:sldId id="363" r:id="rId20"/>
    <p:sldId id="361" r:id="rId21"/>
    <p:sldId id="362" r:id="rId22"/>
    <p:sldId id="624" r:id="rId23"/>
    <p:sldId id="371" r:id="rId24"/>
    <p:sldId id="372" r:id="rId25"/>
    <p:sldId id="373" r:id="rId26"/>
    <p:sldId id="374" r:id="rId27"/>
    <p:sldId id="376" r:id="rId28"/>
    <p:sldId id="287" r:id="rId29"/>
    <p:sldId id="622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3A168-345A-42A0-A727-EFC6EE6E9354}" v="61" dt="2019-10-08T07:21:32.59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0" y="2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E6F9A17-E555-414E-A57D-2086D9557D90}"/>
    <pc:docChg chg="custSel delSld modSld">
      <pc:chgData name="Rob Sewell" userId="c802df42025d5e1f" providerId="LiveId" clId="{EE6F9A17-E555-414E-A57D-2086D9557D90}" dt="2019-10-08T07:21:32.589" v="75"/>
      <pc:docMkLst>
        <pc:docMk/>
      </pc:docMkLst>
      <pc:sldChg chg="addSp delSp modSp">
        <pc:chgData name="Rob Sewell" userId="c802df42025d5e1f" providerId="LiveId" clId="{EE6F9A17-E555-414E-A57D-2086D9557D90}" dt="2019-10-08T07:12:02.042" v="22" actId="207"/>
        <pc:sldMkLst>
          <pc:docMk/>
          <pc:sldMk cId="2482017046" sldId="268"/>
        </pc:sldMkLst>
        <pc:spChg chg="mod">
          <ac:chgData name="Rob Sewell" userId="c802df42025d5e1f" providerId="LiveId" clId="{EE6F9A17-E555-414E-A57D-2086D9557D90}" dt="2019-10-08T07:12:02.042" v="22" actId="207"/>
          <ac:spMkLst>
            <pc:docMk/>
            <pc:sldMk cId="2482017046" sldId="268"/>
            <ac:spMk id="2" creationId="{E41235DF-A33A-9A4A-8DE8-D718ECC0EA4F}"/>
          </ac:spMkLst>
        </pc:spChg>
        <pc:spChg chg="mod">
          <ac:chgData name="Rob Sewell" userId="c802df42025d5e1f" providerId="LiveId" clId="{EE6F9A17-E555-414E-A57D-2086D9557D90}" dt="2019-10-08T07:11:56.636" v="21" actId="207"/>
          <ac:spMkLst>
            <pc:docMk/>
            <pc:sldMk cId="2482017046" sldId="268"/>
            <ac:spMk id="3" creationId="{E9C3C9D5-3201-F54E-B5B1-CF7B58D772BD}"/>
          </ac:spMkLst>
        </pc:spChg>
        <pc:picChg chg="add mod">
          <ac:chgData name="Rob Sewell" userId="c802df42025d5e1f" providerId="LiveId" clId="{EE6F9A17-E555-414E-A57D-2086D9557D90}" dt="2019-10-08T07:11:50.033" v="20" actId="1076"/>
          <ac:picMkLst>
            <pc:docMk/>
            <pc:sldMk cId="2482017046" sldId="268"/>
            <ac:picMk id="4" creationId="{2772F7A8-AF8F-465C-A5FA-F36B507B37FA}"/>
          </ac:picMkLst>
        </pc:picChg>
        <pc:picChg chg="add del mod">
          <ac:chgData name="Rob Sewell" userId="c802df42025d5e1f" providerId="LiveId" clId="{EE6F9A17-E555-414E-A57D-2086D9557D90}" dt="2019-10-08T07:11:26.557" v="10" actId="478"/>
          <ac:picMkLst>
            <pc:docMk/>
            <pc:sldMk cId="2482017046" sldId="268"/>
            <ac:picMk id="5" creationId="{50F1E09F-D311-4C34-8E77-5864743B3AEC}"/>
          </ac:picMkLst>
        </pc:picChg>
        <pc:picChg chg="add mod">
          <ac:chgData name="Rob Sewell" userId="c802df42025d5e1f" providerId="LiveId" clId="{EE6F9A17-E555-414E-A57D-2086D9557D90}" dt="2019-10-08T07:11:47.003" v="19" actId="1076"/>
          <ac:picMkLst>
            <pc:docMk/>
            <pc:sldMk cId="2482017046" sldId="268"/>
            <ac:picMk id="6" creationId="{BD72B0A3-71A9-4EAD-A830-52F717982CB7}"/>
          </ac:picMkLst>
        </pc:picChg>
        <pc:picChg chg="add mod">
          <ac:chgData name="Rob Sewell" userId="c802df42025d5e1f" providerId="LiveId" clId="{EE6F9A17-E555-414E-A57D-2086D9557D90}" dt="2019-10-08T07:11:44.483" v="18" actId="1076"/>
          <ac:picMkLst>
            <pc:docMk/>
            <pc:sldMk cId="2482017046" sldId="268"/>
            <ac:picMk id="7" creationId="{E4B9795B-FB1C-453D-A81F-AA4CC772E713}"/>
          </ac:picMkLst>
        </pc:picChg>
        <pc:picChg chg="add mod">
          <ac:chgData name="Rob Sewell" userId="c802df42025d5e1f" providerId="LiveId" clId="{EE6F9A17-E555-414E-A57D-2086D9557D90}" dt="2019-10-08T07:11:42.406" v="17" actId="1076"/>
          <ac:picMkLst>
            <pc:docMk/>
            <pc:sldMk cId="2482017046" sldId="268"/>
            <ac:picMk id="8" creationId="{D80DE384-BECB-4BC0-A58A-CF3915E64051}"/>
          </ac:picMkLst>
        </pc:picChg>
      </pc:sldChg>
      <pc:sldChg chg="setBg">
        <pc:chgData name="Rob Sewell" userId="c802df42025d5e1f" providerId="LiveId" clId="{EE6F9A17-E555-414E-A57D-2086D9557D90}" dt="2019-10-08T07:21:32.589" v="75"/>
        <pc:sldMkLst>
          <pc:docMk/>
          <pc:sldMk cId="1228667679" sldId="270"/>
        </pc:sldMkLst>
      </pc:sldChg>
      <pc:sldChg chg="del">
        <pc:chgData name="Rob Sewell" userId="c802df42025d5e1f" providerId="LiveId" clId="{EE6F9A17-E555-414E-A57D-2086D9557D90}" dt="2019-10-08T07:12:13.452" v="24" actId="2696"/>
        <pc:sldMkLst>
          <pc:docMk/>
          <pc:sldMk cId="868691649" sldId="284"/>
        </pc:sldMkLst>
      </pc:sldChg>
      <pc:sldChg chg="del">
        <pc:chgData name="Rob Sewell" userId="c802df42025d5e1f" providerId="LiveId" clId="{EE6F9A17-E555-414E-A57D-2086D9557D90}" dt="2019-10-08T07:12:39.981" v="26" actId="2696"/>
        <pc:sldMkLst>
          <pc:docMk/>
          <pc:sldMk cId="565962372" sldId="285"/>
        </pc:sldMkLst>
      </pc:sldChg>
      <pc:sldChg chg="del">
        <pc:chgData name="Rob Sewell" userId="c802df42025d5e1f" providerId="LiveId" clId="{EE6F9A17-E555-414E-A57D-2086D9557D90}" dt="2019-10-08T07:12:22.136" v="25" actId="2696"/>
        <pc:sldMkLst>
          <pc:docMk/>
          <pc:sldMk cId="224216095" sldId="286"/>
        </pc:sldMkLst>
      </pc:sldChg>
      <pc:sldChg chg="del">
        <pc:chgData name="Rob Sewell" userId="c802df42025d5e1f" providerId="LiveId" clId="{EE6F9A17-E555-414E-A57D-2086D9557D90}" dt="2019-10-08T07:12:06.127" v="23" actId="2696"/>
        <pc:sldMkLst>
          <pc:docMk/>
          <pc:sldMk cId="2897394968" sldId="6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www.sqlsaturday.com/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A5F-210F-A340-9143-39B08E84F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Sponsors – 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86888-A9D0-E043-B689-132B706582D9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7B8EBC-9002-F94C-A4BF-E485CFC9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495881-F6A2-3749-9AED-E90311B93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323CF0-D079-4F4F-8890-F5077768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8828F-279C-4E3F-8B8B-DE84B50E31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6300" y="2628827"/>
            <a:ext cx="2609665" cy="484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CC7A4-9550-4A95-92D9-2E6D4F192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8614" y="2048321"/>
            <a:ext cx="2611595" cy="1161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3F1FE-92B0-444A-BFDB-884A13DA3A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66784" y="2352997"/>
            <a:ext cx="3063679" cy="760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87CC0-EBDB-4DAF-99FD-FF1DBA38CA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2365" y="3511517"/>
            <a:ext cx="2473600" cy="12813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3F834F-7427-4A9D-AA26-7489C1BAE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5789" b="29084"/>
          <a:stretch/>
        </p:blipFill>
        <p:spPr>
          <a:xfrm>
            <a:off x="7851555" y="3631811"/>
            <a:ext cx="3304314" cy="1161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BCE412-79B6-42BB-878B-0EA1A517B7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67992" y="5627300"/>
            <a:ext cx="2866278" cy="57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903489-A9D2-44B9-AC98-4544E37C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68" b="21329"/>
          <a:stretch/>
        </p:blipFill>
        <p:spPr>
          <a:xfrm>
            <a:off x="4913554" y="5314874"/>
            <a:ext cx="2361715" cy="1216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A47FD2-DC00-40B9-8F2A-42DE4D523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6862" b="29325"/>
          <a:stretch/>
        </p:blipFill>
        <p:spPr>
          <a:xfrm>
            <a:off x="7946078" y="5522181"/>
            <a:ext cx="3304314" cy="801611"/>
          </a:xfrm>
          <a:prstGeom prst="rect">
            <a:avLst/>
          </a:prstGeom>
        </p:spPr>
      </p:pic>
      <p:pic>
        <p:nvPicPr>
          <p:cNvPr id="1026" name="Picture 2" descr="https://www.sparkle.ms/wp-content/uploads/2017/02/Sparkle_oranje_RGB_transparant-1.png">
            <a:extLst>
              <a:ext uri="{FF2B5EF4-FFF2-40B4-BE49-F238E27FC236}">
                <a16:creationId xmlns:a16="http://schemas.microsoft.com/office/drawing/2014/main" id="{CCF5F063-5CD8-4C66-B84E-0AF0888268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60" y="3769743"/>
            <a:ext cx="2922799" cy="95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09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MC-Headervideo-flat.mp4">
            <a:hlinkClick r:id="" action="ppaction://media"/>
            <a:extLst>
              <a:ext uri="{FF2B5EF4-FFF2-40B4-BE49-F238E27FC236}">
                <a16:creationId xmlns:a16="http://schemas.microsoft.com/office/drawing/2014/main" id="{FC7FB501-CFFC-AF4B-B2C0-9C58D1E3FAA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2388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42C522-BFC4-1E43-9AD3-C61AB5FA4911}"/>
              </a:ext>
            </a:extLst>
          </p:cNvPr>
          <p:cNvSpPr/>
          <p:nvPr userDrawn="1"/>
        </p:nvSpPr>
        <p:spPr>
          <a:xfrm>
            <a:off x="0" y="0"/>
            <a:ext cx="12223882" cy="6902506"/>
          </a:xfrm>
          <a:prstGeom prst="rect">
            <a:avLst/>
          </a:prstGeom>
          <a:solidFill>
            <a:srgbClr val="E82E00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D191-EA3B-D34A-8472-F9D29A1A1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3830762"/>
            <a:ext cx="9141619" cy="661878"/>
          </a:xfrm>
        </p:spPr>
        <p:txBody>
          <a:bodyPr anchor="ctr">
            <a:noAutofit/>
          </a:bodyPr>
          <a:lstStyle>
            <a:lvl1pPr algn="ctr"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C940B-4FDB-DB43-8A51-DA6FABCB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4536991"/>
            <a:ext cx="9141619" cy="1470727"/>
          </a:xfrm>
        </p:spPr>
        <p:txBody>
          <a:bodyPr>
            <a:normAutofit/>
          </a:bodyPr>
          <a:lstStyle>
            <a:lvl1pPr marL="0" indent="0" algn="ctr">
              <a:buNone/>
              <a:defRPr sz="19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1591BB-42CA-B74C-8287-07C1BB801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372" y="1693263"/>
            <a:ext cx="821476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A5F-210F-A340-9143-39B08E84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3B8E7-61D3-6542-9F5A-99E3D650E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085240"/>
            <a:ext cx="1051286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86888-A9D0-E043-B689-132B706582D9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7B8EBC-9002-F94C-A4BF-E485CFC9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495881-F6A2-3749-9AED-E90311B93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323CF0-D079-4F4F-8890-F5077768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964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0A5F-210F-A340-9143-39B08E84F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Sponsors – 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86888-A9D0-E043-B689-132B706582D9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37B8EBC-9002-F94C-A4BF-E485CFC9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0495881-F6A2-3749-9AED-E90311B93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323CF0-D079-4F4F-8890-F5077768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8828F-279C-4E3F-8B8B-DE84B50E31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6300" y="2628827"/>
            <a:ext cx="2609665" cy="484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CC7A4-9550-4A95-92D9-2E6D4F192B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8614" y="2048321"/>
            <a:ext cx="2611595" cy="1161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3F1FE-92B0-444A-BFDB-884A13DA3A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66784" y="2352997"/>
            <a:ext cx="3063679" cy="760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687CC0-EBDB-4DAF-99FD-FF1DBA38CA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2365" y="3511517"/>
            <a:ext cx="2473600" cy="12813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3F834F-7427-4A9D-AA26-7489C1BAE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5789" b="29084"/>
          <a:stretch/>
        </p:blipFill>
        <p:spPr>
          <a:xfrm>
            <a:off x="7851555" y="3631811"/>
            <a:ext cx="3304314" cy="1161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BCE412-79B6-42BB-878B-0EA1A517B7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67992" y="5627300"/>
            <a:ext cx="2866278" cy="57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903489-A9D2-44B9-AC98-4544E37CB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68" b="21329"/>
          <a:stretch/>
        </p:blipFill>
        <p:spPr>
          <a:xfrm>
            <a:off x="4913554" y="5314874"/>
            <a:ext cx="2361715" cy="1216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A47FD2-DC00-40B9-8F2A-42DE4D523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6862" b="29325"/>
          <a:stretch/>
        </p:blipFill>
        <p:spPr>
          <a:xfrm>
            <a:off x="7946078" y="5522181"/>
            <a:ext cx="3304314" cy="801611"/>
          </a:xfrm>
          <a:prstGeom prst="rect">
            <a:avLst/>
          </a:prstGeom>
        </p:spPr>
      </p:pic>
      <p:pic>
        <p:nvPicPr>
          <p:cNvPr id="1026" name="Picture 2" descr="https://www.sparkle.ms/wp-content/uploads/2017/02/Sparkle_oranje_RGB_transparant-1.png">
            <a:extLst>
              <a:ext uri="{FF2B5EF4-FFF2-40B4-BE49-F238E27FC236}">
                <a16:creationId xmlns:a16="http://schemas.microsoft.com/office/drawing/2014/main" id="{CCF5F063-5CD8-4C66-B84E-0AF0888268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60" y="3769743"/>
            <a:ext cx="2922799" cy="95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7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583" y="1877352"/>
            <a:ext cx="4904912" cy="2685124"/>
          </a:xfrm>
        </p:spPr>
        <p:txBody>
          <a:bodyPr anchor="b">
            <a:normAutofit/>
          </a:bodyPr>
          <a:lstStyle>
            <a:lvl1pPr>
              <a:defRPr sz="53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9583" y="4879910"/>
            <a:ext cx="4904912" cy="1209740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6439583" y="4562476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16F265-CB9E-244A-9E8D-C41E86718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360" y="4789489"/>
            <a:ext cx="1647396" cy="1647825"/>
          </a:xfrm>
        </p:spPr>
        <p:txBody>
          <a:bodyPr anchor="b">
            <a:noAutofit/>
          </a:bodyPr>
          <a:lstStyle>
            <a:lvl1pPr marL="0" indent="0">
              <a:buNone/>
              <a:defRPr sz="8797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5998">
                <a:solidFill>
                  <a:schemeClr val="bg1"/>
                </a:solidFill>
              </a:defRPr>
            </a:lvl2pPr>
            <a:lvl3pPr>
              <a:defRPr sz="5998">
                <a:solidFill>
                  <a:schemeClr val="bg1"/>
                </a:solidFill>
              </a:defRPr>
            </a:lvl3pPr>
            <a:lvl4pPr>
              <a:defRPr sz="5998">
                <a:solidFill>
                  <a:schemeClr val="bg1"/>
                </a:solidFill>
              </a:defRPr>
            </a:lvl4pPr>
            <a:lvl5pPr>
              <a:defRPr sz="59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1AC39026-3854-F940-8B46-B53D39DD6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A800798-C01D-D545-A8B7-08EB71AD5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1C370A6-001B-8E40-A000-B7E639E01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352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0" y="1877352"/>
            <a:ext cx="4904912" cy="2685124"/>
          </a:xfrm>
        </p:spPr>
        <p:txBody>
          <a:bodyPr anchor="b">
            <a:normAutofit/>
          </a:bodyPr>
          <a:lstStyle>
            <a:lvl1pPr>
              <a:defRPr sz="53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80" y="4879910"/>
            <a:ext cx="4904912" cy="1209740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443880" y="4562476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078C6F7-E506-6248-A32F-63025870F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32990" y="4789489"/>
            <a:ext cx="1647396" cy="1647825"/>
          </a:xfrm>
        </p:spPr>
        <p:txBody>
          <a:bodyPr anchor="b">
            <a:noAutofit/>
          </a:bodyPr>
          <a:lstStyle>
            <a:lvl1pPr marL="0" indent="0" algn="r">
              <a:buNone/>
              <a:defRPr sz="8797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5998">
                <a:solidFill>
                  <a:schemeClr val="bg1"/>
                </a:solidFill>
              </a:defRPr>
            </a:lvl2pPr>
            <a:lvl3pPr>
              <a:defRPr sz="5998">
                <a:solidFill>
                  <a:schemeClr val="bg1"/>
                </a:solidFill>
              </a:defRPr>
            </a:lvl3pPr>
            <a:lvl4pPr>
              <a:defRPr sz="5998">
                <a:solidFill>
                  <a:schemeClr val="bg1"/>
                </a:solidFill>
              </a:defRPr>
            </a:lvl4pPr>
            <a:lvl5pPr>
              <a:defRPr sz="59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C72D8-3A45-6842-9D97-E1BB243C6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090" y="514616"/>
            <a:ext cx="376918" cy="377016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270832D-E995-9D42-A137-5FCD31945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pPr/>
              <a:t>10/8/2019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169859C1-395F-1141-ACF2-E162888B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3FBBB81-E75F-E048-9AEC-7EE567270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2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975611E-EF33-9F45-BBF1-49249923B55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570" y="2085239"/>
            <a:ext cx="5156444" cy="419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76DFD-016F-2E49-A84C-253E512A8AFC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6D5E68-372E-A349-AF00-A172EE28249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192811" y="2085240"/>
            <a:ext cx="5156444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68C371-223D-7A42-96E8-1E03AB8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34210"/>
            <a:ext cx="1051286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B4B8A8F9-3C43-C949-B1C0-A8B8CDAAC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2620141-C7A5-1848-8E42-AC662916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A21732F-5756-F04A-95E5-27F5A3F54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57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37A62-32DE-0B46-A524-62E6E3D0A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085239"/>
            <a:ext cx="5156444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671C9C-85CE-E14B-9FC6-817E57C1BA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2812" y="2085239"/>
            <a:ext cx="5156444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34210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A51C9D-3D0F-EA4A-BD21-9D5F6162FD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F405FDA-2C4D-6348-89CB-95CF4CC0D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E9F51EA-B2F0-5C4D-A527-57A40B3CB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220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C3D4-D22E-424F-8157-7AC3484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6015-957C-6C4E-A57B-94727B31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E475-895D-6945-9E61-8D8048DABDC3}" type="datetime1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BA212-1942-644C-B2C0-B41B73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4DAC2-0A08-7B48-B7B4-AAB874E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19FE-4C3E-0D46-8469-B370C71CA9CF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E6BD8B7-D3BE-4342-B231-1343E4CD91D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394" y="2085239"/>
            <a:ext cx="10512861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55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/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189441-AC3D-8547-95EF-2A4502AA75F1}"/>
              </a:ext>
            </a:extLst>
          </p:cNvPr>
          <p:cNvSpPr/>
          <p:nvPr userDrawn="1"/>
        </p:nvSpPr>
        <p:spPr>
          <a:xfrm>
            <a:off x="836395" y="2751194"/>
            <a:ext cx="1962470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E5B95-C8F4-7743-8D0D-36B8B03C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28188-27FD-8A49-861E-FFE04459B038}" type="datetime1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063DC-2C18-C74C-BE19-6F04D0CE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ABF0-E643-3540-ABAE-0A9A84A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9B6CE-3A22-6D47-9F86-A8067A8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34210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F2C1107-90B8-5C4F-B079-C642DDC4B61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395" y="2751194"/>
            <a:ext cx="1962470" cy="1355613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AF3AB9B-E328-E746-864E-13D806CCB5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1120" y="4239803"/>
            <a:ext cx="172734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2977F38-802D-1640-85FA-DA8A52B2774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51120" y="4529517"/>
            <a:ext cx="172734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A010B-2DD4-C347-95FD-D8B020986372}"/>
              </a:ext>
            </a:extLst>
          </p:cNvPr>
          <p:cNvSpPr/>
          <p:nvPr userDrawn="1"/>
        </p:nvSpPr>
        <p:spPr>
          <a:xfrm>
            <a:off x="2977814" y="2748930"/>
            <a:ext cx="1962470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D2A6EF-C233-B344-A196-D52C8D8F78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977814" y="2748930"/>
            <a:ext cx="1962470" cy="1355613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0F8F8-5FE7-EA4A-B4B8-57CB596152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092539" y="4237539"/>
            <a:ext cx="172734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FC92C2-FCE1-DA4D-9D02-D1322287D6E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092539" y="4527253"/>
            <a:ext cx="172734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95A46-1AE9-3D43-BF98-CD9089233394}"/>
              </a:ext>
            </a:extLst>
          </p:cNvPr>
          <p:cNvSpPr/>
          <p:nvPr userDrawn="1"/>
        </p:nvSpPr>
        <p:spPr>
          <a:xfrm>
            <a:off x="5113877" y="2748930"/>
            <a:ext cx="1962470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927DC15-CC52-D847-BDD1-C68C1C85D400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113877" y="2748930"/>
            <a:ext cx="1962470" cy="1355613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1BC0A9-6415-7C46-BF69-D474CB3E2E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28603" y="4237539"/>
            <a:ext cx="172734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7C81D12-CD28-9E44-B5AF-C13DFE66A39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5228603" y="4527253"/>
            <a:ext cx="172734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3D9A4A-524C-9B45-A039-B880EF70A93B}"/>
              </a:ext>
            </a:extLst>
          </p:cNvPr>
          <p:cNvSpPr/>
          <p:nvPr userDrawn="1"/>
        </p:nvSpPr>
        <p:spPr>
          <a:xfrm>
            <a:off x="7252361" y="2748930"/>
            <a:ext cx="1962470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7FC2E8C-D328-104D-AF4C-0A6819A188E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252361" y="2748930"/>
            <a:ext cx="1962470" cy="1355613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2141247-0609-C647-8CEA-4DC988E664DC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67087" y="4237539"/>
            <a:ext cx="172734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1D86373-1286-9940-B640-86F257B106F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7367087" y="4527253"/>
            <a:ext cx="172734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D5F8F8-8025-F240-AEED-563D172860A7}"/>
              </a:ext>
            </a:extLst>
          </p:cNvPr>
          <p:cNvSpPr/>
          <p:nvPr userDrawn="1"/>
        </p:nvSpPr>
        <p:spPr>
          <a:xfrm>
            <a:off x="9388374" y="2748930"/>
            <a:ext cx="1962470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22FE0AD-6FEA-1A46-8405-F919D9F5C121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388374" y="2748930"/>
            <a:ext cx="1962470" cy="1355613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49D9406-1EFE-6C45-AAE7-B4374CCAF8B0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9503100" y="4237539"/>
            <a:ext cx="172734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8A995C7-9ECF-6D44-9F63-29E815CB8986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503100" y="4527253"/>
            <a:ext cx="172734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4EF4A0-53F3-3745-AE77-CD206C66F58E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3171434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B62D-318F-6741-86F7-283C8D2DEB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6613" y="2045698"/>
            <a:ext cx="7672642" cy="483159"/>
          </a:xfrm>
        </p:spPr>
        <p:txBody>
          <a:bodyPr anchor="ctr"/>
          <a:lstStyle>
            <a:lvl1pPr marL="0" indent="0">
              <a:buNone/>
              <a:defRPr sz="2399">
                <a:latin typeface="Space Mono" panose="02000509040000020004" pitchFamily="49" charset="77"/>
              </a:defRPr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9D232-8AA0-CD46-AAB0-0D6EB449DF4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570" y="2045698"/>
            <a:ext cx="2590559" cy="483159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Speaker tagline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B414-BA02-B94F-8BEF-6F201708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65DB-F55D-E64D-ABDE-FD0BC7C5288D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53F0-3B99-4C48-8F47-628B1771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3C9E5-BAC6-BA4E-8EBF-CF0FA599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6D56D03-F422-7348-9C29-17ECBFCEE5B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395" y="2702605"/>
            <a:ext cx="2593735" cy="3655948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2B168F-EA4E-334A-92D5-7E610F03907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679789" y="2702605"/>
            <a:ext cx="7672642" cy="3655948"/>
          </a:xfrm>
        </p:spPr>
        <p:txBody>
          <a:bodyPr vert="horz">
            <a:normAutofit/>
          </a:bodyPr>
          <a:lstStyle>
            <a:lvl1pPr marL="0" indent="0">
              <a:lnSpc>
                <a:spcPct val="100000"/>
              </a:lnSpc>
              <a:buNone/>
              <a:defRPr sz="19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Session abstract, clearly defining content, use this slide when waiting for attendees to come in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D8C26A-C0AE-2A4E-A427-4E81EF3397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534210"/>
            <a:ext cx="10512862" cy="1325563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1FEAE-8685-0B44-9DB5-70DFD669A079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736536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394" y="534210"/>
            <a:ext cx="10512861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48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21DC6-5B75-7340-8425-85F76828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75A34-66CA-8841-BC71-AE792D41C332}" type="datetime1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11FF8-1767-F64C-BDA1-0FDA7A8C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0EC4E-71C4-404A-BF7D-B737BD52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432" y="1545579"/>
            <a:ext cx="2491698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534210"/>
            <a:ext cx="1051286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Don’t hesitate to contact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CA598-95B3-9143-9714-8A2415C2E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3" y="3712944"/>
            <a:ext cx="380001" cy="38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BFCC-94DB-7C48-ACAD-C27C101AD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378" y="2580252"/>
            <a:ext cx="380001" cy="38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C07DC-C472-394B-A3A0-C0541C785A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3" y="3145056"/>
            <a:ext cx="380001" cy="38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25A54-A0C9-BC4E-8D07-6208078CC2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3" y="4272619"/>
            <a:ext cx="380001" cy="38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04CDA0-547C-EE41-A25A-E4C59619B8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70" y="3462568"/>
            <a:ext cx="380001" cy="380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AC243-680B-3147-A4F6-07AB1C7AAC9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70" y="4899663"/>
            <a:ext cx="380001" cy="38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648190-724B-A74A-B700-F2361EB3390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69" y="2509172"/>
            <a:ext cx="381501" cy="38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8F80D8-AB23-6646-B659-5D58B10A9A95}"/>
              </a:ext>
            </a:extLst>
          </p:cNvPr>
          <p:cNvSpPr txBox="1"/>
          <p:nvPr userDrawn="1"/>
        </p:nvSpPr>
        <p:spPr>
          <a:xfrm>
            <a:off x="1389451" y="2498908"/>
            <a:ext cx="4660651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info@dataminds.be</a:t>
            </a: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+32 (0) 400 00 00 00</a:t>
            </a:r>
          </a:p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 (0) 15 000 00 00 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dataminds.be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/connect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59F14-C2DF-E442-8909-6290AC23AE78}"/>
              </a:ext>
            </a:extLst>
          </p:cNvPr>
          <p:cNvSpPr txBox="1"/>
          <p:nvPr userDrawn="1"/>
        </p:nvSpPr>
        <p:spPr>
          <a:xfrm>
            <a:off x="6564693" y="2498908"/>
            <a:ext cx="479625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#DMC2019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@</a:t>
            </a:r>
            <a:r>
              <a:rPr kumimoji="0" lang="en-US" sz="2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</a:t>
            </a: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-be</a:t>
            </a:r>
          </a:p>
        </p:txBody>
      </p:sp>
    </p:spTree>
    <p:extLst>
      <p:ext uri="{BB962C8B-B14F-4D97-AF65-F5344CB8AC3E}">
        <p14:creationId xmlns:p14="http://schemas.microsoft.com/office/powerpoint/2010/main" val="323663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781" r:id="rId28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BB1E2-FEED-A84B-B6D6-0B738F19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34210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CB735-0D4E-CD49-A589-A30C0EDB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994709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E3D2-7DCD-0C49-BE4C-3AEA91A4F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68456" y="1260656"/>
            <a:ext cx="84131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5C31F-6B5C-C24E-A333-8685F6407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2271" y="3824529"/>
            <a:ext cx="4024668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365A-B908-D547-92F9-504F68BF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091" y="6358554"/>
            <a:ext cx="365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9ABFB-1C6D-EE45-A4E7-F869E0EA4C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090" y="514616"/>
            <a:ext cx="376918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999" kern="1200">
          <a:solidFill>
            <a:schemeClr val="tx1"/>
          </a:solidFill>
          <a:latin typeface="Space Mono" panose="02000509040000020004" pitchFamily="49" charset="77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Work Sans" pitchFamily="2" charset="77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Work Sans" pitchFamily="2" charset="77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Work Sans" pitchFamily="2" charset="77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Work Sans" pitchFamily="2" charset="77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Work Sans" pitchFamily="2" charset="77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4.png"/><Relationship Id="rId4" Type="http://schemas.openxmlformats.org/officeDocument/2006/relationships/image" Target="../media/image6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35DF-A33A-9A4A-8DE8-D718ECC0E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4326062"/>
            <a:ext cx="9830197" cy="661878"/>
          </a:xfrm>
        </p:spPr>
        <p:txBody>
          <a:bodyPr/>
          <a:lstStyle/>
          <a:p>
            <a:r>
              <a:rPr lang="en-GB" sz="3600" b="1" dirty="0">
                <a:cs typeface="Segoe UI"/>
              </a:rPr>
              <a:t>SQL Notebooks in Azure Data Studio for the DBA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3C9D5-3201-F54E-B5B1-CF7B58D7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5092700"/>
            <a:ext cx="9141619" cy="915018"/>
          </a:xfrm>
        </p:spPr>
        <p:txBody>
          <a:bodyPr/>
          <a:lstStyle/>
          <a:p>
            <a:r>
              <a:rPr lang="en-GB" sz="2000" dirty="0">
                <a:ea typeface="Roboto Black" panose="02000000000000000000" pitchFamily="2" charset="0"/>
                <a:cs typeface="Arial"/>
              </a:rPr>
              <a:t>Rob Sewell -@</a:t>
            </a:r>
            <a:r>
              <a:rPr lang="en-GB" sz="2000" dirty="0" err="1">
                <a:ea typeface="Roboto Black" panose="02000000000000000000" pitchFamily="2" charset="0"/>
                <a:cs typeface="Arial"/>
              </a:rPr>
              <a:t>SQLDBAWithBeard</a:t>
            </a:r>
            <a:endParaRPr lang="en-GB" sz="2000" dirty="0">
              <a:ea typeface="Roboto Black" panose="02000000000000000000" pitchFamily="2" charset="0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2F7A8-AF8F-465C-A5FA-F36B507B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78" y="483738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2B0A3-71A9-4EAD-A830-52F717982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78" y="83239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9795B-FB1C-453D-A81F-AA4CC772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3" y="4918129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DE384-BECB-4BC0-A58A-CF3915E64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" y="139815"/>
            <a:ext cx="1227177" cy="2020613"/>
          </a:xfrm>
          <a:prstGeom prst="rect">
            <a:avLst/>
          </a:prstGeom>
          <a:effectLst>
            <a:softEdge rad="444500"/>
          </a:effectLst>
        </p:spPr>
      </p:pic>
    </p:spTree>
    <p:extLst>
      <p:ext uri="{BB962C8B-B14F-4D97-AF65-F5344CB8AC3E}">
        <p14:creationId xmlns:p14="http://schemas.microsoft.com/office/powerpoint/2010/main" val="248201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ctwdhld19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79E3-D315-46DA-B8DD-5DD1353B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Sponsors – </a:t>
            </a:r>
            <a:r>
              <a:rPr lang="nl-BE" dirty="0" err="1"/>
              <a:t>Thank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091C7-E50E-4C58-924C-425A962E7E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0DF91-C42A-F940-B417-B0572A83528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22028-F890-4612-A7C2-E1E94CCDC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DC00-622E-4EE5-9DB2-AA20CA0E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6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ataMinds - Colors 1">
      <a:dk1>
        <a:srgbClr val="000000"/>
      </a:dk1>
      <a:lt1>
        <a:srgbClr val="FFFFFF"/>
      </a:lt1>
      <a:dk2>
        <a:srgbClr val="343434"/>
      </a:dk2>
      <a:lt2>
        <a:srgbClr val="E7E6E6"/>
      </a:lt2>
      <a:accent1>
        <a:srgbClr val="E82E00"/>
      </a:accent1>
      <a:accent2>
        <a:srgbClr val="EF5E45"/>
      </a:accent2>
      <a:accent3>
        <a:srgbClr val="F68775"/>
      </a:accent3>
      <a:accent4>
        <a:srgbClr val="FBAFA4"/>
      </a:accent4>
      <a:accent5>
        <a:srgbClr val="000000"/>
      </a:accent5>
      <a:accent6>
        <a:srgbClr val="343434"/>
      </a:accent6>
      <a:hlink>
        <a:srgbClr val="B80000"/>
      </a:hlink>
      <a:folHlink>
        <a:srgbClr val="E82E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258</Words>
  <Application>Microsoft Office PowerPoint</Application>
  <PresentationFormat>Custom</PresentationFormat>
  <Paragraphs>53</Paragraphs>
  <Slides>27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Space Mono</vt:lpstr>
      <vt:lpstr>Times New Roman</vt:lpstr>
      <vt:lpstr>Work Sans</vt:lpstr>
      <vt:lpstr>Kantoorthema</vt:lpstr>
      <vt:lpstr>PASS 2013_SpeakerTemplate_16x9</vt:lpstr>
      <vt:lpstr>Office Theme</vt:lpstr>
      <vt:lpstr>SQL Notebooks in Azure Data Studio for the DBA</vt:lpstr>
      <vt:lpstr>PowerPoint Presentation</vt:lpstr>
      <vt:lpstr>PowerPoint Presentation</vt:lpstr>
      <vt:lpstr>PowerPoint Presentation</vt:lpstr>
      <vt:lpstr>Sponsors – Thank you!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2</cp:revision>
  <dcterms:created xsi:type="dcterms:W3CDTF">2017-05-28T09:19:37Z</dcterms:created>
  <dcterms:modified xsi:type="dcterms:W3CDTF">2019-10-08T07:21:41Z</dcterms:modified>
</cp:coreProperties>
</file>